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8" r:id="rId5"/>
    <p:sldId id="284" r:id="rId6"/>
    <p:sldId id="285" r:id="rId7"/>
    <p:sldId id="286" r:id="rId8"/>
    <p:sldId id="287" r:id="rId9"/>
    <p:sldId id="270" r:id="rId10"/>
    <p:sldId id="275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09A1-DF40-4482-ABCE-EFBC6DEAE282}" v="10" dt="2022-12-12T18:19:33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716F22DE-B368-45C4-956A-67FCF9B04322}"/>
    <pc:docChg chg="custSel addSld modSld">
      <pc:chgData name="Sue Cromhout" userId="dc64cbbc-055f-4f50-b085-8a072fc338ca" providerId="ADAL" clId="{716F22DE-B368-45C4-956A-67FCF9B04322}" dt="2022-11-24T10:49:31.450" v="40" actId="20577"/>
      <pc:docMkLst>
        <pc:docMk/>
      </pc:docMkLst>
      <pc:sldChg chg="modSp mod">
        <pc:chgData name="Sue Cromhout" userId="dc64cbbc-055f-4f50-b085-8a072fc338ca" providerId="ADAL" clId="{716F22DE-B368-45C4-956A-67FCF9B04322}" dt="2022-11-24T10:47:38.776" v="13" actId="20577"/>
        <pc:sldMkLst>
          <pc:docMk/>
          <pc:sldMk cId="1148643050" sldId="267"/>
        </pc:sldMkLst>
        <pc:spChg chg="mod">
          <ac:chgData name="Sue Cromhout" userId="dc64cbbc-055f-4f50-b085-8a072fc338ca" providerId="ADAL" clId="{716F22DE-B368-45C4-956A-67FCF9B04322}" dt="2022-11-24T10:47:38.776" v="13" actId="20577"/>
          <ac:spMkLst>
            <pc:docMk/>
            <pc:sldMk cId="1148643050" sldId="267"/>
            <ac:spMk id="5" creationId="{E57C3FAB-1BC2-B6D9-A4CC-6B92DCEE5C7B}"/>
          </ac:spMkLst>
        </pc:spChg>
      </pc:sldChg>
      <pc:sldChg chg="modSp mod">
        <pc:chgData name="Sue Cromhout" userId="dc64cbbc-055f-4f50-b085-8a072fc338ca" providerId="ADAL" clId="{716F22DE-B368-45C4-956A-67FCF9B04322}" dt="2022-11-24T10:49:13.977" v="31" actId="20577"/>
        <pc:sldMkLst>
          <pc:docMk/>
          <pc:sldMk cId="3421327502" sldId="270"/>
        </pc:sldMkLst>
        <pc:spChg chg="mod">
          <ac:chgData name="Sue Cromhout" userId="dc64cbbc-055f-4f50-b085-8a072fc338ca" providerId="ADAL" clId="{716F22DE-B368-45C4-956A-67FCF9B04322}" dt="2022-11-24T10:49:13.977" v="31" actId="20577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716F22DE-B368-45C4-956A-67FCF9B04322}" dt="2022-11-24T10:46:49.454" v="12" actId="14100"/>
        <pc:sldMkLst>
          <pc:docMk/>
          <pc:sldMk cId="4024235504" sldId="273"/>
        </pc:sldMkLst>
        <pc:spChg chg="mod">
          <ac:chgData name="Sue Cromhout" userId="dc64cbbc-055f-4f50-b085-8a072fc338ca" providerId="ADAL" clId="{716F22DE-B368-45C4-956A-67FCF9B04322}" dt="2022-11-24T10:46:49.454" v="12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delSp modSp add mod">
        <pc:chgData name="Sue Cromhout" userId="dc64cbbc-055f-4f50-b085-8a072fc338ca" providerId="ADAL" clId="{716F22DE-B368-45C4-956A-67FCF9B04322}" dt="2022-11-24T10:49:31.450" v="40" actId="20577"/>
        <pc:sldMkLst>
          <pc:docMk/>
          <pc:sldMk cId="1490526897" sldId="275"/>
        </pc:sldMkLst>
        <pc:spChg chg="del">
          <ac:chgData name="Sue Cromhout" userId="dc64cbbc-055f-4f50-b085-8a072fc338ca" providerId="ADAL" clId="{716F22DE-B368-45C4-956A-67FCF9B04322}" dt="2022-11-24T10:49:20.434" v="32" actId="478"/>
          <ac:spMkLst>
            <pc:docMk/>
            <pc:sldMk cId="1490526897" sldId="275"/>
            <ac:spMk id="4" creationId="{F01E031B-F132-3110-1A91-42F60D76533E}"/>
          </ac:spMkLst>
        </pc:spChg>
        <pc:spChg chg="mod">
          <ac:chgData name="Sue Cromhout" userId="dc64cbbc-055f-4f50-b085-8a072fc338ca" providerId="ADAL" clId="{716F22DE-B368-45C4-956A-67FCF9B04322}" dt="2022-11-24T10:49:31.450" v="40" actId="20577"/>
          <ac:spMkLst>
            <pc:docMk/>
            <pc:sldMk cId="1490526897" sldId="275"/>
            <ac:spMk id="6" creationId="{02B75B8A-94CD-F441-95F6-1DD882FFEE78}"/>
          </ac:spMkLst>
        </pc:spChg>
      </pc:sldChg>
    </pc:docChg>
  </pc:docChgLst>
  <pc:docChgLst>
    <pc:chgData name="Sue Cromhout" userId="dc64cbbc-055f-4f50-b085-8a072fc338ca" providerId="ADAL" clId="{27CFE7BB-388F-4E61-871B-981430DF39F3}"/>
    <pc:docChg chg="undo custSel addSld modSld">
      <pc:chgData name="Sue Cromhout" userId="dc64cbbc-055f-4f50-b085-8a072fc338ca" providerId="ADAL" clId="{27CFE7BB-388F-4E61-871B-981430DF39F3}" dt="2022-11-24T10:24:44.609" v="192" actId="1076"/>
      <pc:docMkLst>
        <pc:docMk/>
      </pc:docMkLst>
      <pc:sldChg chg="modSp mod">
        <pc:chgData name="Sue Cromhout" userId="dc64cbbc-055f-4f50-b085-8a072fc338ca" providerId="ADAL" clId="{27CFE7BB-388F-4E61-871B-981430DF39F3}" dt="2022-11-24T09:46:14.939" v="2" actId="20577"/>
        <pc:sldMkLst>
          <pc:docMk/>
          <pc:sldMk cId="3282449821" sldId="265"/>
        </pc:sldMkLst>
        <pc:spChg chg="mod">
          <ac:chgData name="Sue Cromhout" userId="dc64cbbc-055f-4f50-b085-8a072fc338ca" providerId="ADAL" clId="{27CFE7BB-388F-4E61-871B-981430DF39F3}" dt="2022-11-24T09:46:14.939" v="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27CFE7BB-388F-4E61-871B-981430DF39F3}" dt="2022-11-24T09:46:10.544" v="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27CFE7BB-388F-4E61-871B-981430DF39F3}" dt="2022-11-24T09:57:10.164" v="37" actId="1076"/>
        <pc:sldMkLst>
          <pc:docMk/>
          <pc:sldMk cId="2981958359" sldId="266"/>
        </pc:sldMkLst>
        <pc:spChg chg="mod">
          <ac:chgData name="Sue Cromhout" userId="dc64cbbc-055f-4f50-b085-8a072fc338ca" providerId="ADAL" clId="{27CFE7BB-388F-4E61-871B-981430DF39F3}" dt="2022-11-24T09:47:48.696" v="3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09:56:49.425" v="33" actId="14100"/>
          <ac:spMkLst>
            <pc:docMk/>
            <pc:sldMk cId="2981958359" sldId="266"/>
            <ac:spMk id="3" creationId="{3301EC55-8B1A-448D-9867-33F7F6822F75}"/>
          </ac:spMkLst>
        </pc:spChg>
        <pc:spChg chg="add mod ord">
          <ac:chgData name="Sue Cromhout" userId="dc64cbbc-055f-4f50-b085-8a072fc338ca" providerId="ADAL" clId="{27CFE7BB-388F-4E61-871B-981430DF39F3}" dt="2022-11-24T09:56:59.517" v="34" actId="14100"/>
          <ac:spMkLst>
            <pc:docMk/>
            <pc:sldMk cId="2981958359" sldId="266"/>
            <ac:spMk id="9" creationId="{4D9A89B4-A211-FFA4-07AB-4BCC012AF8FD}"/>
          </ac:spMkLst>
        </pc:spChg>
        <pc:graphicFrameChg chg="add del mod">
          <ac:chgData name="Sue Cromhout" userId="dc64cbbc-055f-4f50-b085-8a072fc338ca" providerId="ADAL" clId="{27CFE7BB-388F-4E61-871B-981430DF39F3}" dt="2022-11-24T09:52:04.611" v="10" actId="478"/>
          <ac:graphicFrameMkLst>
            <pc:docMk/>
            <pc:sldMk cId="2981958359" sldId="266"/>
            <ac:graphicFrameMk id="4" creationId="{27CF3053-9AEB-0170-EAA6-6DD9A91CAE40}"/>
          </ac:graphicFrameMkLst>
        </pc:graphicFrameChg>
        <pc:picChg chg="del">
          <ac:chgData name="Sue Cromhout" userId="dc64cbbc-055f-4f50-b085-8a072fc338ca" providerId="ADAL" clId="{27CFE7BB-388F-4E61-871B-981430DF39F3}" dt="2022-11-24T09:48:35.586" v="8" actId="478"/>
          <ac:picMkLst>
            <pc:docMk/>
            <pc:sldMk cId="2981958359" sldId="266"/>
            <ac:picMk id="5" creationId="{45D2DD7D-8A47-1ADA-4C67-7746227ACEA4}"/>
          </ac:picMkLst>
        </pc:picChg>
        <pc:picChg chg="add mod ord modCrop">
          <ac:chgData name="Sue Cromhout" userId="dc64cbbc-055f-4f50-b085-8a072fc338ca" providerId="ADAL" clId="{27CFE7BB-388F-4E61-871B-981430DF39F3}" dt="2022-11-24T09:57:10.164" v="37" actId="1076"/>
          <ac:picMkLst>
            <pc:docMk/>
            <pc:sldMk cId="2981958359" sldId="266"/>
            <ac:picMk id="8" creationId="{D73BBA9E-50F0-A613-F677-A9D6FDA7A97A}"/>
          </ac:picMkLst>
        </pc:picChg>
      </pc:sldChg>
      <pc:sldChg chg="addSp delSp modSp mod">
        <pc:chgData name="Sue Cromhout" userId="dc64cbbc-055f-4f50-b085-8a072fc338ca" providerId="ADAL" clId="{27CFE7BB-388F-4E61-871B-981430DF39F3}" dt="2022-11-24T10:24:20.192" v="188" actId="167"/>
        <pc:sldMkLst>
          <pc:docMk/>
          <pc:sldMk cId="1148643050" sldId="267"/>
        </pc:sldMkLst>
        <pc:spChg chg="mod">
          <ac:chgData name="Sue Cromhout" userId="dc64cbbc-055f-4f50-b085-8a072fc338ca" providerId="ADAL" clId="{27CFE7BB-388F-4E61-871B-981430DF39F3}" dt="2022-11-24T09:58:53.778" v="38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10:19:05.143" v="151" actId="20577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27CFE7BB-388F-4E61-871B-981430DF39F3}" dt="2022-11-24T10:24:20.192" v="188" actId="167"/>
          <ac:picMkLst>
            <pc:docMk/>
            <pc:sldMk cId="1148643050" sldId="267"/>
            <ac:picMk id="4" creationId="{28516E9D-25BD-F218-E92C-EDC17CDECF4F}"/>
          </ac:picMkLst>
        </pc:picChg>
        <pc:picChg chg="del">
          <ac:chgData name="Sue Cromhout" userId="dc64cbbc-055f-4f50-b085-8a072fc338ca" providerId="ADAL" clId="{27CFE7BB-388F-4E61-871B-981430DF39F3}" dt="2022-11-24T10:21:34.892" v="180" actId="478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27CFE7BB-388F-4E61-871B-981430DF39F3}" dt="2022-11-24T10:21:02.105" v="169" actId="20577"/>
        <pc:sldMkLst>
          <pc:docMk/>
          <pc:sldMk cId="3421327502" sldId="270"/>
        </pc:sldMkLst>
        <pc:spChg chg="mod">
          <ac:chgData name="Sue Cromhout" userId="dc64cbbc-055f-4f50-b085-8a072fc338ca" providerId="ADAL" clId="{27CFE7BB-388F-4E61-871B-981430DF39F3}" dt="2022-11-24T10:21:02.105" v="169" actId="20577"/>
          <ac:spMkLst>
            <pc:docMk/>
            <pc:sldMk cId="3421327502" sldId="270"/>
            <ac:spMk id="6" creationId="{02B75B8A-94CD-F441-95F6-1DD882FFEE78}"/>
          </ac:spMkLst>
        </pc:spChg>
      </pc:sldChg>
      <pc:sldChg chg="delSp modSp add mod">
        <pc:chgData name="Sue Cromhout" userId="dc64cbbc-055f-4f50-b085-8a072fc338ca" providerId="ADAL" clId="{27CFE7BB-388F-4E61-871B-981430DF39F3}" dt="2022-11-24T10:24:44.609" v="192" actId="1076"/>
        <pc:sldMkLst>
          <pc:docMk/>
          <pc:sldMk cId="3887012001" sldId="275"/>
        </pc:sldMkLst>
        <pc:spChg chg="mod">
          <ac:chgData name="Sue Cromhout" userId="dc64cbbc-055f-4f50-b085-8a072fc338ca" providerId="ADAL" clId="{27CFE7BB-388F-4E61-871B-981430DF39F3}" dt="2022-11-24T10:24:40.947" v="191" actId="1076"/>
          <ac:spMkLst>
            <pc:docMk/>
            <pc:sldMk cId="3887012001" sldId="275"/>
            <ac:spMk id="2" creationId="{F821BC3C-C630-DA32-CC62-0EF8BBCB59F4}"/>
          </ac:spMkLst>
        </pc:spChg>
        <pc:spChg chg="del">
          <ac:chgData name="Sue Cromhout" userId="dc64cbbc-055f-4f50-b085-8a072fc338ca" providerId="ADAL" clId="{27CFE7BB-388F-4E61-871B-981430DF39F3}" dt="2022-11-24T10:24:35.644" v="189" actId="478"/>
          <ac:spMkLst>
            <pc:docMk/>
            <pc:sldMk cId="3887012001" sldId="275"/>
            <ac:spMk id="4" creationId="{F01E031B-F132-3110-1A91-42F60D76533E}"/>
          </ac:spMkLst>
        </pc:spChg>
        <pc:spChg chg="mod">
          <ac:chgData name="Sue Cromhout" userId="dc64cbbc-055f-4f50-b085-8a072fc338ca" providerId="ADAL" clId="{27CFE7BB-388F-4E61-871B-981430DF39F3}" dt="2022-11-24T10:24:44.609" v="192" actId="1076"/>
          <ac:spMkLst>
            <pc:docMk/>
            <pc:sldMk cId="3887012001" sldId="275"/>
            <ac:spMk id="6" creationId="{02B75B8A-94CD-F441-95F6-1DD882FFEE78}"/>
          </ac:spMkLst>
        </pc:spChg>
      </pc:sldChg>
    </pc:docChg>
  </pc:docChgLst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43:23.556" v="111" actId="20577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43:23.556" v="111" actId="20577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43:23.556" v="11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  <pc:docChgLst>
    <pc:chgData name="Sue Cromhout" userId="dc64cbbc-055f-4f50-b085-8a072fc338ca" providerId="ADAL" clId="{AE61572B-BE28-47D5-A117-04707B0EBE38}"/>
    <pc:docChg chg="custSel delSld modSld">
      <pc:chgData name="Sue Cromhout" userId="dc64cbbc-055f-4f50-b085-8a072fc338ca" providerId="ADAL" clId="{AE61572B-BE28-47D5-A117-04707B0EBE38}" dt="2022-11-24T10:45:24.680" v="279" actId="47"/>
      <pc:docMkLst>
        <pc:docMk/>
      </pc:docMkLst>
      <pc:sldChg chg="modSp mod">
        <pc:chgData name="Sue Cromhout" userId="dc64cbbc-055f-4f50-b085-8a072fc338ca" providerId="ADAL" clId="{AE61572B-BE28-47D5-A117-04707B0EBE38}" dt="2022-11-24T10:35:00.157" v="2"/>
        <pc:sldMkLst>
          <pc:docMk/>
          <pc:sldMk cId="3282449821" sldId="265"/>
        </pc:sldMkLst>
        <pc:spChg chg="mod">
          <ac:chgData name="Sue Cromhout" userId="dc64cbbc-055f-4f50-b085-8a072fc338ca" providerId="ADAL" clId="{AE61572B-BE28-47D5-A117-04707B0EBE38}" dt="2022-11-24T10:34:42.01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AE61572B-BE28-47D5-A117-04707B0EBE38}" dt="2022-11-24T10:35:00.157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AE61572B-BE28-47D5-A117-04707B0EBE38}" dt="2022-11-24T10:42:06.826" v="269" actId="167"/>
        <pc:sldMkLst>
          <pc:docMk/>
          <pc:sldMk cId="2981958359" sldId="266"/>
        </pc:sldMkLst>
        <pc:spChg chg="mod">
          <ac:chgData name="Sue Cromhout" userId="dc64cbbc-055f-4f50-b085-8a072fc338ca" providerId="ADAL" clId="{AE61572B-BE28-47D5-A117-04707B0EBE38}" dt="2022-11-24T10:35:46.979" v="3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E61572B-BE28-47D5-A117-04707B0EBE38}" dt="2022-11-24T10:36:58.232" v="221" actId="20577"/>
          <ac:spMkLst>
            <pc:docMk/>
            <pc:sldMk cId="2981958359" sldId="266"/>
            <ac:spMk id="3" creationId="{3301EC55-8B1A-448D-9867-33F7F6822F75}"/>
          </ac:spMkLst>
        </pc:spChg>
        <pc:spChg chg="del mod">
          <ac:chgData name="Sue Cromhout" userId="dc64cbbc-055f-4f50-b085-8a072fc338ca" providerId="ADAL" clId="{AE61572B-BE28-47D5-A117-04707B0EBE38}" dt="2022-11-24T10:41:46.004" v="265" actId="478"/>
          <ac:spMkLst>
            <pc:docMk/>
            <pc:sldMk cId="2981958359" sldId="266"/>
            <ac:spMk id="9" creationId="{4D9A89B4-A211-FFA4-07AB-4BCC012AF8FD}"/>
          </ac:spMkLst>
        </pc:spChg>
        <pc:picChg chg="add mod ord modCrop">
          <ac:chgData name="Sue Cromhout" userId="dc64cbbc-055f-4f50-b085-8a072fc338ca" providerId="ADAL" clId="{AE61572B-BE28-47D5-A117-04707B0EBE38}" dt="2022-11-24T10:42:06.826" v="269" actId="167"/>
          <ac:picMkLst>
            <pc:docMk/>
            <pc:sldMk cId="2981958359" sldId="266"/>
            <ac:picMk id="5" creationId="{A26ABBE9-743C-4EE1-6AD7-E08C87BE2CB7}"/>
          </ac:picMkLst>
        </pc:picChg>
        <pc:picChg chg="del">
          <ac:chgData name="Sue Cromhout" userId="dc64cbbc-055f-4f50-b085-8a072fc338ca" providerId="ADAL" clId="{AE61572B-BE28-47D5-A117-04707B0EBE38}" dt="2022-11-24T10:35:49.071" v="4" actId="478"/>
          <ac:picMkLst>
            <pc:docMk/>
            <pc:sldMk cId="2981958359" sldId="266"/>
            <ac:picMk id="8" creationId="{D73BBA9E-50F0-A613-F677-A9D6FDA7A97A}"/>
          </ac:picMkLst>
        </pc:picChg>
      </pc:sldChg>
      <pc:sldChg chg="addSp delSp modSp mod">
        <pc:chgData name="Sue Cromhout" userId="dc64cbbc-055f-4f50-b085-8a072fc338ca" providerId="ADAL" clId="{AE61572B-BE28-47D5-A117-04707B0EBE38}" dt="2022-11-24T10:43:54.046" v="278" actId="14100"/>
        <pc:sldMkLst>
          <pc:docMk/>
          <pc:sldMk cId="1148643050" sldId="267"/>
        </pc:sldMkLst>
        <pc:spChg chg="mod">
          <ac:chgData name="Sue Cromhout" userId="dc64cbbc-055f-4f50-b085-8a072fc338ca" providerId="ADAL" clId="{AE61572B-BE28-47D5-A117-04707B0EBE38}" dt="2022-11-24T10:37:26.835" v="242" actId="20577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AE61572B-BE28-47D5-A117-04707B0EBE38}" dt="2022-11-24T10:43:54.046" v="278" actId="14100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Sue Cromhout" userId="dc64cbbc-055f-4f50-b085-8a072fc338ca" providerId="ADAL" clId="{AE61572B-BE28-47D5-A117-04707B0EBE38}" dt="2022-11-24T10:38:48.740" v="254" actId="478"/>
          <ac:picMkLst>
            <pc:docMk/>
            <pc:sldMk cId="1148643050" sldId="267"/>
            <ac:picMk id="4" creationId="{28516E9D-25BD-F218-E92C-EDC17CDECF4F}"/>
          </ac:picMkLst>
        </pc:picChg>
        <pc:picChg chg="add mod ord modCrop">
          <ac:chgData name="Sue Cromhout" userId="dc64cbbc-055f-4f50-b085-8a072fc338ca" providerId="ADAL" clId="{AE61572B-BE28-47D5-A117-04707B0EBE38}" dt="2022-11-24T10:43:42.384" v="276" actId="167"/>
          <ac:picMkLst>
            <pc:docMk/>
            <pc:sldMk cId="1148643050" sldId="267"/>
            <ac:picMk id="6" creationId="{0F201E31-1C46-D38B-BE0B-B6657303D7B8}"/>
          </ac:picMkLst>
        </pc:picChg>
      </pc:sldChg>
      <pc:sldChg chg="modSp mod">
        <pc:chgData name="Sue Cromhout" userId="dc64cbbc-055f-4f50-b085-8a072fc338ca" providerId="ADAL" clId="{AE61572B-BE28-47D5-A117-04707B0EBE38}" dt="2022-11-24T10:39:23.284" v="261" actId="113"/>
        <pc:sldMkLst>
          <pc:docMk/>
          <pc:sldMk cId="3421327502" sldId="270"/>
        </pc:sldMkLst>
        <pc:spChg chg="mod">
          <ac:chgData name="Sue Cromhout" userId="dc64cbbc-055f-4f50-b085-8a072fc338ca" providerId="ADAL" clId="{AE61572B-BE28-47D5-A117-04707B0EBE38}" dt="2022-11-24T10:39:23.284" v="261" actId="113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AE61572B-BE28-47D5-A117-04707B0EBE38}" dt="2022-11-24T10:45:24.680" v="279" actId="47"/>
        <pc:sldMkLst>
          <pc:docMk/>
          <pc:sldMk cId="3887012001" sldId="275"/>
        </pc:sldMkLst>
      </pc:sldChg>
    </pc:docChg>
  </pc:docChgLst>
  <pc:docChgLst>
    <pc:chgData name="Mel Houseman" userId="7d6e233f-1289-4a6a-9205-ee3f8642932a" providerId="ADAL" clId="{95EA09A1-DF40-4482-ABCE-EFBC6DEAE282}"/>
    <pc:docChg chg="custSel addSld delSld modSld replTag delTag">
      <pc:chgData name="Mel Houseman" userId="7d6e233f-1289-4a6a-9205-ee3f8642932a" providerId="ADAL" clId="{95EA09A1-DF40-4482-ABCE-EFBC6DEAE282}" dt="2022-12-12T18:19:35.265" v="114"/>
      <pc:docMkLst>
        <pc:docMk/>
      </pc:docMkLst>
      <pc:sldChg chg="del replTag delTag">
        <pc:chgData name="Mel Houseman" userId="7d6e233f-1289-4a6a-9205-ee3f8642932a" providerId="ADAL" clId="{95EA09A1-DF40-4482-ABCE-EFBC6DEAE282}" dt="2022-12-12T18:18:23.417" v="16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95EA09A1-DF40-4482-ABCE-EFBC6DEAE282}" dt="2022-12-12T18:18:23.417" v="16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95EA09A1-DF40-4482-ABCE-EFBC6DEAE282}" dt="2022-12-12T18:18:29.051" v="34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95EA09A1-DF40-4482-ABCE-EFBC6DEAE282}" dt="2022-12-12T18:18:35.746" v="46" actId="47"/>
        <pc:sldMkLst>
          <pc:docMk/>
          <pc:sldMk cId="1148643050" sldId="267"/>
        </pc:sldMkLst>
      </pc:sldChg>
      <pc:sldChg chg="addSp delSp modSp mod replTag delTag">
        <pc:chgData name="Mel Houseman" userId="7d6e233f-1289-4a6a-9205-ee3f8642932a" providerId="ADAL" clId="{95EA09A1-DF40-4482-ABCE-EFBC6DEAE282}" dt="2022-12-12T18:19:18.971" v="98"/>
        <pc:sldMkLst>
          <pc:docMk/>
          <pc:sldMk cId="3421327502" sldId="270"/>
        </pc:sldMkLst>
        <pc:spChg chg="mod">
          <ac:chgData name="Mel Houseman" userId="7d6e233f-1289-4a6a-9205-ee3f8642932a" providerId="ADAL" clId="{95EA09A1-DF40-4482-ABCE-EFBC6DEAE282}" dt="2022-12-12T18:18:42.371" v="66"/>
          <ac:spMkLst>
            <pc:docMk/>
            <pc:sldMk cId="3421327502" sldId="270"/>
            <ac:spMk id="4" creationId="{F01E031B-F132-3110-1A91-42F60D76533E}"/>
          </ac:spMkLst>
        </pc:spChg>
        <pc:spChg chg="add mod">
          <ac:chgData name="Mel Houseman" userId="7d6e233f-1289-4a6a-9205-ee3f8642932a" providerId="ADAL" clId="{95EA09A1-DF40-4482-ABCE-EFBC6DEAE282}" dt="2022-12-12T18:19:18.966" v="96"/>
          <ac:spMkLst>
            <pc:docMk/>
            <pc:sldMk cId="3421327502" sldId="270"/>
            <ac:spMk id="5" creationId="{240A7995-2761-D569-53C0-2E2BFDD85D64}"/>
          </ac:spMkLst>
        </pc:spChg>
        <pc:spChg chg="mod">
          <ac:chgData name="Mel Houseman" userId="7d6e233f-1289-4a6a-9205-ee3f8642932a" providerId="ADAL" clId="{95EA09A1-DF40-4482-ABCE-EFBC6DEAE282}" dt="2022-12-12T18:18:50.308" v="69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95EA09A1-DF40-4482-ABCE-EFBC6DEAE282}" dt="2022-12-12T18:18:43.686" v="67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95EA09A1-DF40-4482-ABCE-EFBC6DEAE282}" dt="2022-12-12T18:19:35.261" v="110" actId="47"/>
        <pc:sldMkLst>
          <pc:docMk/>
          <pc:sldMk cId="4024235504" sldId="273"/>
        </pc:sldMkLst>
      </pc:sldChg>
      <pc:sldChg chg="addSp delSp modSp mod replTag delTag">
        <pc:chgData name="Mel Houseman" userId="7d6e233f-1289-4a6a-9205-ee3f8642932a" providerId="ADAL" clId="{95EA09A1-DF40-4482-ABCE-EFBC6DEAE282}" dt="2022-12-12T18:19:31.302" v="102"/>
        <pc:sldMkLst>
          <pc:docMk/>
          <pc:sldMk cId="1490526897" sldId="275"/>
        </pc:sldMkLst>
        <pc:spChg chg="add mod">
          <ac:chgData name="Mel Houseman" userId="7d6e233f-1289-4a6a-9205-ee3f8642932a" providerId="ADAL" clId="{95EA09A1-DF40-4482-ABCE-EFBC6DEAE282}" dt="2022-12-12T18:19:01.043" v="83"/>
          <ac:spMkLst>
            <pc:docMk/>
            <pc:sldMk cId="1490526897" sldId="275"/>
            <ac:spMk id="4" creationId="{4C2F9A65-1CC8-E84C-EF8C-A3DEC63C5408}"/>
          </ac:spMkLst>
        </pc:spChg>
        <pc:spChg chg="mod">
          <ac:chgData name="Mel Houseman" userId="7d6e233f-1289-4a6a-9205-ee3f8642932a" providerId="ADAL" clId="{95EA09A1-DF40-4482-ABCE-EFBC6DEAE282}" dt="2022-12-12T18:19:06.511" v="91" actId="14100"/>
          <ac:spMkLst>
            <pc:docMk/>
            <pc:sldMk cId="1490526897" sldId="275"/>
            <ac:spMk id="6" creationId="{02B75B8A-94CD-F441-95F6-1DD882FFEE78}"/>
          </ac:spMkLst>
        </pc:spChg>
        <pc:spChg chg="del">
          <ac:chgData name="Mel Houseman" userId="7d6e233f-1289-4a6a-9205-ee3f8642932a" providerId="ADAL" clId="{95EA09A1-DF40-4482-ABCE-EFBC6DEAE282}" dt="2022-12-12T18:18:55.892" v="76" actId="478"/>
          <ac:spMkLst>
            <pc:docMk/>
            <pc:sldMk cId="1490526897" sldId="275"/>
            <ac:spMk id="9" creationId="{DE235FB0-1878-DF6B-22DD-FCD61FD4F760}"/>
          </ac:spMkLst>
        </pc:spChg>
      </pc:sldChg>
      <pc:sldChg chg="add replTag delTag">
        <pc:chgData name="Mel Houseman" userId="7d6e233f-1289-4a6a-9205-ee3f8642932a" providerId="ADAL" clId="{95EA09A1-DF40-4482-ABCE-EFBC6DEAE282}" dt="2022-12-12T18:19:33.100" v="105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95EA09A1-DF40-4482-ABCE-EFBC6DEAE282}" dt="2022-12-12T18:19:35.264" v="112"/>
        <pc:sldMkLst>
          <pc:docMk/>
          <pc:sldMk cId="4212105569" sldId="284"/>
        </pc:sldMkLst>
      </pc:sldChg>
      <pc:sldChg chg="add replTag delTag">
        <pc:chgData name="Mel Houseman" userId="7d6e233f-1289-4a6a-9205-ee3f8642932a" providerId="ADAL" clId="{95EA09A1-DF40-4482-ABCE-EFBC6DEAE282}" dt="2022-12-12T18:18:25.544" v="25"/>
        <pc:sldMkLst>
          <pc:docMk/>
          <pc:sldMk cId="3592047339" sldId="285"/>
        </pc:sldMkLst>
      </pc:sldChg>
      <pc:sldChg chg="add replTag delTag">
        <pc:chgData name="Mel Houseman" userId="7d6e233f-1289-4a6a-9205-ee3f8642932a" providerId="ADAL" clId="{95EA09A1-DF40-4482-ABCE-EFBC6DEAE282}" dt="2022-12-12T18:18:25.545" v="27"/>
        <pc:sldMkLst>
          <pc:docMk/>
          <pc:sldMk cId="1675202127" sldId="286"/>
        </pc:sldMkLst>
      </pc:sldChg>
      <pc:sldChg chg="modSp add mod replTag delTag">
        <pc:chgData name="Mel Houseman" userId="7d6e233f-1289-4a6a-9205-ee3f8642932a" providerId="ADAL" clId="{95EA09A1-DF40-4482-ABCE-EFBC6DEAE282}" dt="2022-12-12T18:18:33.805" v="43" actId="20577"/>
        <pc:sldMkLst>
          <pc:docMk/>
          <pc:sldMk cId="3420171903" sldId="287"/>
        </pc:sldMkLst>
        <pc:spChg chg="mod">
          <ac:chgData name="Mel Houseman" userId="7d6e233f-1289-4a6a-9205-ee3f8642932a" providerId="ADAL" clId="{95EA09A1-DF40-4482-ABCE-EFBC6DEAE282}" dt="2022-12-12T18:18:33.805" v="43" actId="20577"/>
          <ac:spMkLst>
            <pc:docMk/>
            <pc:sldMk cId="3420171903" sldId="287"/>
            <ac:spMk id="3" creationId="{9D0601AF-E3A6-2143-5F20-1CDCB3AAE455}"/>
          </ac:spMkLst>
        </pc:spChg>
      </pc:sldChg>
    </pc:docChg>
  </pc:docChgLst>
  <pc:docChgLst>
    <pc:chgData name="Mel Houseman" userId="7d6e233f-1289-4a6a-9205-ee3f8642932a" providerId="ADAL" clId="{7766DACA-84B7-42C6-8057-E6A00EA66647}"/>
    <pc:docChg chg="custSel modSld replTag delTag">
      <pc:chgData name="Mel Houseman" userId="7d6e233f-1289-4a6a-9205-ee3f8642932a" providerId="ADAL" clId="{7766DACA-84B7-42C6-8057-E6A00EA66647}" dt="2022-12-13T16:55:06.462" v="4" actId="108"/>
      <pc:docMkLst>
        <pc:docMk/>
      </pc:docMkLst>
      <pc:sldChg chg="modSp mod replTag delTag">
        <pc:chgData name="Mel Houseman" userId="7d6e233f-1289-4a6a-9205-ee3f8642932a" providerId="ADAL" clId="{7766DACA-84B7-42C6-8057-E6A00EA66647}" dt="2022-12-13T16:55:06.462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7766DACA-84B7-42C6-8057-E6A00EA66647}" dt="2022-12-13T16:55:06.462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963C7136-D661-4486-8ADF-53AF201072AD}"/>
    <pc:docChg chg="undo custSel addSld delSld modSld">
      <pc:chgData name="Sue Cromhout" userId="dc64cbbc-055f-4f50-b085-8a072fc338ca" providerId="ADAL" clId="{963C7136-D661-4486-8ADF-53AF201072AD}" dt="2022-11-24T09:37:52.494" v="181" actId="1076"/>
      <pc:docMkLst>
        <pc:docMk/>
      </pc:docMkLst>
      <pc:sldChg chg="modSp mod">
        <pc:chgData name="Sue Cromhout" userId="dc64cbbc-055f-4f50-b085-8a072fc338ca" providerId="ADAL" clId="{963C7136-D661-4486-8ADF-53AF201072AD}" dt="2022-11-24T08:51:10.619" v="2"/>
        <pc:sldMkLst>
          <pc:docMk/>
          <pc:sldMk cId="3282449821" sldId="265"/>
        </pc:sldMkLst>
        <pc:spChg chg="mod">
          <ac:chgData name="Sue Cromhout" userId="dc64cbbc-055f-4f50-b085-8a072fc338ca" providerId="ADAL" clId="{963C7136-D661-4486-8ADF-53AF201072AD}" dt="2022-11-24T08:50:55.08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963C7136-D661-4486-8ADF-53AF201072AD}" dt="2022-11-24T08:51:10.619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963C7136-D661-4486-8ADF-53AF201072AD}" dt="2022-11-24T09:19:14.732" v="66" actId="1076"/>
        <pc:sldMkLst>
          <pc:docMk/>
          <pc:sldMk cId="2981958359" sldId="266"/>
        </pc:sldMkLst>
        <pc:spChg chg="mod">
          <ac:chgData name="Sue Cromhout" userId="dc64cbbc-055f-4f50-b085-8a072fc338ca" providerId="ADAL" clId="{963C7136-D661-4486-8ADF-53AF201072AD}" dt="2022-11-24T08:52:04.658" v="4" actId="2057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963C7136-D661-4486-8ADF-53AF201072AD}" dt="2022-11-24T09:19:14.732" v="66" actId="1076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963C7136-D661-4486-8ADF-53AF201072AD}" dt="2022-11-24T09:04:58.966" v="21" actId="167"/>
          <ac:picMkLst>
            <pc:docMk/>
            <pc:sldMk cId="2981958359" sldId="266"/>
            <ac:picMk id="5" creationId="{45D2DD7D-8A47-1ADA-4C67-7746227ACEA4}"/>
          </ac:picMkLst>
        </pc:picChg>
        <pc:picChg chg="del">
          <ac:chgData name="Sue Cromhout" userId="dc64cbbc-055f-4f50-b085-8a072fc338ca" providerId="ADAL" clId="{963C7136-D661-4486-8ADF-53AF201072AD}" dt="2022-11-24T09:04:19.243" v="13" actId="478"/>
          <ac:picMkLst>
            <pc:docMk/>
            <pc:sldMk cId="2981958359" sldId="266"/>
            <ac:picMk id="7" creationId="{A7E1FA60-4BCE-14E0-2C50-20DE70E5C2F4}"/>
          </ac:picMkLst>
        </pc:picChg>
      </pc:sldChg>
      <pc:sldChg chg="addSp delSp modSp add mod">
        <pc:chgData name="Sue Cromhout" userId="dc64cbbc-055f-4f50-b085-8a072fc338ca" providerId="ADAL" clId="{963C7136-D661-4486-8ADF-53AF201072AD}" dt="2022-11-24T09:37:52.494" v="181" actId="1076"/>
        <pc:sldMkLst>
          <pc:docMk/>
          <pc:sldMk cId="1148643050" sldId="267"/>
        </pc:sldMkLst>
        <pc:spChg chg="mod">
          <ac:chgData name="Sue Cromhout" userId="dc64cbbc-055f-4f50-b085-8a072fc338ca" providerId="ADAL" clId="{963C7136-D661-4486-8ADF-53AF201072AD}" dt="2022-11-24T09:20:50.322" v="7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963C7136-D661-4486-8ADF-53AF201072AD}" dt="2022-11-24T09:20:17.061" v="69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963C7136-D661-4486-8ADF-53AF201072AD}" dt="2022-11-24T09:37:52.494" v="181" actId="1076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963C7136-D661-4486-8ADF-53AF201072AD}" dt="2022-11-24T09:35:26.216" v="123" actId="732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963C7136-D661-4486-8ADF-53AF201072AD}" dt="2022-11-24T09:23:37.379" v="86" actId="1076"/>
        <pc:sldMkLst>
          <pc:docMk/>
          <pc:sldMk cId="3421327502" sldId="270"/>
        </pc:sldMkLst>
        <pc:spChg chg="mod">
          <ac:chgData name="Sue Cromhout" userId="dc64cbbc-055f-4f50-b085-8a072fc338ca" providerId="ADAL" clId="{963C7136-D661-4486-8ADF-53AF201072AD}" dt="2022-11-24T09:23:37.379" v="86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963C7136-D661-4486-8ADF-53AF201072AD}" dt="2022-11-24T09:19:37.864" v="67" actId="2696"/>
        <pc:sldMkLst>
          <pc:docMk/>
          <pc:sldMk cId="2179423265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453F8-850F-496A-882C-C821F0CCB97C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D9AA1-1CA4-4C8C-A9E5-0558FAB1902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150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4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4: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Identifying digital competence gaps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04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7971" r="-179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The digital skills gap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Digital technologies are used in most business and industry sectors.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demand for information and communications technology specialists is growing fast.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 the future, 9 out of 10 jobs will require digital skills.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6629" r="-66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Update digital skills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Invest in education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Hit subscribe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Join groups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Get on board with Google Alerts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Head to YouTube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17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</a:t>
            </a:r>
            <a:r>
              <a:rPr lang="en-US" dirty="0" err="1"/>
              <a:t>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575752"/>
            <a:ext cx="10117139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Update your digital skills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When you use a software or app often, you become aware of the different functions of the software or app that you do not know how to use, for example, how to create a pie chart using Excel.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Search the internet and identify numerous vlogs and websites that discuss functions of the software that you often use.  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Bookmark your selected sites and add them to your favourites list.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If it is a vlog, subscribe to the channel so that you receive updates.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Post a question about a problem that you do not know how to solve.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A7995-2761-D569-53C0-2E2BFDD85D64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800" b="1" dirty="0">
                <a:solidFill>
                  <a:schemeClr val="bg1"/>
                </a:solidFill>
              </a:rPr>
              <a:t>2.    Practise your new skill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Identify a tool or function on your device that you need help with.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Search the internet for vlogs or websites that demonstrate how to complete certain functions.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Practise your new skill.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2F9A65-1CC8-E84C-EF8C-A3DEC63C5408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</a:t>
            </a:r>
            <a:r>
              <a:rPr lang="en-US" dirty="0" err="1"/>
              <a:t>practise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52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265</Words>
  <Application>Microsoft Office PowerPoint</Application>
  <PresentationFormat>Widescreen</PresentationFormat>
  <Paragraphs>36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